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3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9626-5420-4784-999D-5B55CDD225D3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5BCE-526B-4C02-8F44-F3C88DC12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33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9626-5420-4784-999D-5B55CDD225D3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5BCE-526B-4C02-8F44-F3C88DC12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93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9626-5420-4784-999D-5B55CDD225D3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5BCE-526B-4C02-8F44-F3C88DC12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0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9626-5420-4784-999D-5B55CDD225D3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5BCE-526B-4C02-8F44-F3C88DC12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84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9626-5420-4784-999D-5B55CDD225D3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5BCE-526B-4C02-8F44-F3C88DC12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8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9626-5420-4784-999D-5B55CDD225D3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5BCE-526B-4C02-8F44-F3C88DC12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24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9626-5420-4784-999D-5B55CDD225D3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5BCE-526B-4C02-8F44-F3C88DC12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03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9626-5420-4784-999D-5B55CDD225D3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5BCE-526B-4C02-8F44-F3C88DC12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40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9626-5420-4784-999D-5B55CDD225D3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5BCE-526B-4C02-8F44-F3C88DC12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4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9626-5420-4784-999D-5B55CDD225D3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5BCE-526B-4C02-8F44-F3C88DC12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83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9626-5420-4784-999D-5B55CDD225D3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5BCE-526B-4C02-8F44-F3C88DC12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11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89626-5420-4784-999D-5B55CDD225D3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D5BCE-526B-4C02-8F44-F3C88DC12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3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0256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3495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5542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2624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4753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172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2372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0397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3222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8945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7167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6151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8740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4221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2092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403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1340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12491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30634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6477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7493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8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07387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54860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10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7655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3578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5957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7851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7025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6682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</TotalTime>
  <Words>0</Words>
  <Application>Microsoft Office PowerPoint</Application>
  <PresentationFormat>On-screen Show (4:3)</PresentationFormat>
  <Paragraphs>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Spock</dc:creator>
  <cp:lastModifiedBy>Spock</cp:lastModifiedBy>
  <cp:revision>4</cp:revision>
  <dcterms:created xsi:type="dcterms:W3CDTF">2015-06-22T17:08:04Z</dcterms:created>
  <dcterms:modified xsi:type="dcterms:W3CDTF">2015-06-22T23:23:56Z</dcterms:modified>
</cp:coreProperties>
</file>